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9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46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80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98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84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04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63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31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77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9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40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20BCA-E2CB-4BEA-AFCC-6C345398C1E3}" type="datetimeFigureOut">
              <a:rPr kumimoji="1" lang="ja-JP" altLang="en-US" smtClean="0"/>
              <a:t>2020/2/8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E95C2-FAEA-4EF0-A2EE-35ADB3701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55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24DA6F6-BE01-4935-9B67-FD7F17ECB35E}"/>
              </a:ext>
            </a:extLst>
          </p:cNvPr>
          <p:cNvGrpSpPr>
            <a:grpSpLocks noChangeAspect="1"/>
          </p:cNvGrpSpPr>
          <p:nvPr/>
        </p:nvGrpSpPr>
        <p:grpSpPr>
          <a:xfrm>
            <a:off x="1306810" y="379562"/>
            <a:ext cx="3044846" cy="2868146"/>
            <a:chOff x="0" y="0"/>
            <a:chExt cx="2688380" cy="2648822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32289B7-FE8E-442A-B804-1336FA99B984}"/>
                </a:ext>
              </a:extLst>
            </p:cNvPr>
            <p:cNvPicPr/>
            <p:nvPr/>
          </p:nvPicPr>
          <p:blipFill rotWithShape="1">
            <a:blip r:embed="rId2"/>
            <a:srcRect l="2889" t="16121" r="86171" b="52867"/>
            <a:stretch/>
          </p:blipFill>
          <p:spPr bwMode="auto">
            <a:xfrm>
              <a:off x="420380" y="119634"/>
              <a:ext cx="2268000" cy="223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テキスト ボックス 5">
              <a:extLst>
                <a:ext uri="{FF2B5EF4-FFF2-40B4-BE49-F238E27FC236}">
                  <a16:creationId xmlns:a16="http://schemas.microsoft.com/office/drawing/2014/main" id="{6FE88478-B45F-42A8-A276-C76CBFE3FA81}"/>
                </a:ext>
              </a:extLst>
            </p:cNvPr>
            <p:cNvSpPr txBox="1"/>
            <p:nvPr/>
          </p:nvSpPr>
          <p:spPr>
            <a:xfrm>
              <a:off x="1141465" y="2328782"/>
              <a:ext cx="1071880" cy="3200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1-specificity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7C3B354-4C0F-45BF-B4EB-AFF3F6C5D5A2}"/>
                </a:ext>
              </a:extLst>
            </p:cNvPr>
            <p:cNvSpPr txBox="1"/>
            <p:nvPr/>
          </p:nvSpPr>
          <p:spPr>
            <a:xfrm>
              <a:off x="32135" y="728824"/>
              <a:ext cx="411480" cy="920987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sensitivity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18" name="テキスト ボックス 18">
              <a:extLst>
                <a:ext uri="{FF2B5EF4-FFF2-40B4-BE49-F238E27FC236}">
                  <a16:creationId xmlns:a16="http://schemas.microsoft.com/office/drawing/2014/main" id="{503047FB-BE40-478C-B497-E0D8843D4E8C}"/>
                </a:ext>
              </a:extLst>
            </p:cNvPr>
            <p:cNvSpPr txBox="1"/>
            <p:nvPr/>
          </p:nvSpPr>
          <p:spPr>
            <a:xfrm>
              <a:off x="0" y="0"/>
              <a:ext cx="465455" cy="5486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ja-JP" alt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　</a:t>
              </a:r>
              <a:r>
                <a:rPr 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A</a:t>
              </a:r>
              <a:endParaRPr lang="ja-JP" sz="12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A8F0D26-B4E8-4434-AE24-B439C7EB0FE9}"/>
              </a:ext>
            </a:extLst>
          </p:cNvPr>
          <p:cNvGrpSpPr>
            <a:grpSpLocks noChangeAspect="1"/>
          </p:cNvGrpSpPr>
          <p:nvPr/>
        </p:nvGrpSpPr>
        <p:grpSpPr>
          <a:xfrm>
            <a:off x="4273516" y="380832"/>
            <a:ext cx="3068356" cy="2868146"/>
            <a:chOff x="0" y="0"/>
            <a:chExt cx="2709403" cy="264882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CC4FFEC-26A3-4CD2-B22A-E00465881512}"/>
                </a:ext>
              </a:extLst>
            </p:cNvPr>
            <p:cNvPicPr/>
            <p:nvPr/>
          </p:nvPicPr>
          <p:blipFill rotWithShape="1">
            <a:blip r:embed="rId3"/>
            <a:srcRect l="55253" t="20813" r="37385" b="58620"/>
            <a:stretch/>
          </p:blipFill>
          <p:spPr bwMode="auto">
            <a:xfrm>
              <a:off x="441403" y="140191"/>
              <a:ext cx="2268000" cy="223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テキスト ボックス 21">
              <a:extLst>
                <a:ext uri="{FF2B5EF4-FFF2-40B4-BE49-F238E27FC236}">
                  <a16:creationId xmlns:a16="http://schemas.microsoft.com/office/drawing/2014/main" id="{270B4706-06C9-4F12-BFCF-03CF79ABB6F1}"/>
                </a:ext>
              </a:extLst>
            </p:cNvPr>
            <p:cNvSpPr txBox="1"/>
            <p:nvPr/>
          </p:nvSpPr>
          <p:spPr>
            <a:xfrm>
              <a:off x="0" y="0"/>
              <a:ext cx="454025" cy="5486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ja-JP" alt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　</a:t>
              </a:r>
              <a:r>
                <a:rPr 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B</a:t>
              </a:r>
              <a:endParaRPr lang="ja-JP" sz="12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13" name="テキスト ボックス 22">
              <a:extLst>
                <a:ext uri="{FF2B5EF4-FFF2-40B4-BE49-F238E27FC236}">
                  <a16:creationId xmlns:a16="http://schemas.microsoft.com/office/drawing/2014/main" id="{69277B9D-520A-4DFA-8665-E79D4B36BB93}"/>
                </a:ext>
              </a:extLst>
            </p:cNvPr>
            <p:cNvSpPr txBox="1"/>
            <p:nvPr/>
          </p:nvSpPr>
          <p:spPr>
            <a:xfrm>
              <a:off x="29330" y="734628"/>
              <a:ext cx="411480" cy="822960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sensitivity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14" name="テキスト ボックス 23">
              <a:extLst>
                <a:ext uri="{FF2B5EF4-FFF2-40B4-BE49-F238E27FC236}">
                  <a16:creationId xmlns:a16="http://schemas.microsoft.com/office/drawing/2014/main" id="{B4E53F47-6588-4A48-9B80-79594F1AB027}"/>
                </a:ext>
              </a:extLst>
            </p:cNvPr>
            <p:cNvSpPr txBox="1"/>
            <p:nvPr/>
          </p:nvSpPr>
          <p:spPr>
            <a:xfrm>
              <a:off x="1161281" y="2328782"/>
              <a:ext cx="1071880" cy="3200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1-specificity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69050F2-6B70-4D7B-B558-BDDD38D8A02F}"/>
              </a:ext>
            </a:extLst>
          </p:cNvPr>
          <p:cNvGrpSpPr>
            <a:grpSpLocks noChangeAspect="1"/>
          </p:cNvGrpSpPr>
          <p:nvPr/>
        </p:nvGrpSpPr>
        <p:grpSpPr>
          <a:xfrm>
            <a:off x="1309825" y="3120208"/>
            <a:ext cx="3038021" cy="2891655"/>
            <a:chOff x="0" y="0"/>
            <a:chExt cx="2682770" cy="267043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1F0A05C-2423-4DFF-9108-8ECE72D50BF0}"/>
                </a:ext>
              </a:extLst>
            </p:cNvPr>
            <p:cNvPicPr/>
            <p:nvPr/>
          </p:nvPicPr>
          <p:blipFill rotWithShape="1">
            <a:blip r:embed="rId4"/>
            <a:srcRect l="55237" t="7541" r="37426" b="71712"/>
            <a:stretch/>
          </p:blipFill>
          <p:spPr bwMode="auto">
            <a:xfrm>
              <a:off x="414770" y="114589"/>
              <a:ext cx="2268000" cy="223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テキスト ボックス 27">
              <a:extLst>
                <a:ext uri="{FF2B5EF4-FFF2-40B4-BE49-F238E27FC236}">
                  <a16:creationId xmlns:a16="http://schemas.microsoft.com/office/drawing/2014/main" id="{8627A58B-6DE7-4732-AA3E-E24FF9B9EF10}"/>
                </a:ext>
              </a:extLst>
            </p:cNvPr>
            <p:cNvSpPr txBox="1"/>
            <p:nvPr/>
          </p:nvSpPr>
          <p:spPr>
            <a:xfrm>
              <a:off x="1188207" y="2350394"/>
              <a:ext cx="1071880" cy="3200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1-specificity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9" name="テキスト ボックス 28">
              <a:extLst>
                <a:ext uri="{FF2B5EF4-FFF2-40B4-BE49-F238E27FC236}">
                  <a16:creationId xmlns:a16="http://schemas.microsoft.com/office/drawing/2014/main" id="{0C6FC4CA-9BA4-4BC7-849F-E6354E697C58}"/>
                </a:ext>
              </a:extLst>
            </p:cNvPr>
            <p:cNvSpPr txBox="1"/>
            <p:nvPr/>
          </p:nvSpPr>
          <p:spPr>
            <a:xfrm>
              <a:off x="32423" y="769878"/>
              <a:ext cx="411480" cy="822960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sensitivity</a:t>
              </a:r>
              <a:endParaRPr lang="ja-JP" sz="120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  <p:sp>
          <p:nvSpPr>
            <p:cNvPr id="10" name="テキスト ボックス 29">
              <a:extLst>
                <a:ext uri="{FF2B5EF4-FFF2-40B4-BE49-F238E27FC236}">
                  <a16:creationId xmlns:a16="http://schemas.microsoft.com/office/drawing/2014/main" id="{A2D5019C-82F8-45EA-8A8B-22E5229916CB}"/>
                </a:ext>
              </a:extLst>
            </p:cNvPr>
            <p:cNvSpPr txBox="1"/>
            <p:nvPr/>
          </p:nvSpPr>
          <p:spPr>
            <a:xfrm>
              <a:off x="0" y="0"/>
              <a:ext cx="454025" cy="5486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ja-JP" alt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　</a:t>
              </a:r>
              <a:r>
                <a:rPr lang="en-US" sz="14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游明朝" panose="02020400000000000000" pitchFamily="18" charset="-128"/>
                  <a:cs typeface="ＭＳ Ｐゴシック" panose="020B0600070205080204" pitchFamily="50" charset="-128"/>
                </a:rPr>
                <a:t>C</a:t>
              </a:r>
              <a:endParaRPr lang="ja-JP" sz="12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2F1D00F-A58A-456F-9880-84CD399C01A7}"/>
              </a:ext>
            </a:extLst>
          </p:cNvPr>
          <p:cNvSpPr txBox="1"/>
          <p:nvPr/>
        </p:nvSpPr>
        <p:spPr>
          <a:xfrm>
            <a:off x="4047561" y="624981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85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14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呼吸器内科 滋賀医科大学</dc:creator>
  <cp:lastModifiedBy>呼吸器内科 滋賀医科大学</cp:lastModifiedBy>
  <cp:revision>1</cp:revision>
  <dcterms:created xsi:type="dcterms:W3CDTF">2020-02-08T02:23:16Z</dcterms:created>
  <dcterms:modified xsi:type="dcterms:W3CDTF">2020-02-08T02:26:37Z</dcterms:modified>
</cp:coreProperties>
</file>